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7"/>
  </p:handoutMasterIdLst>
  <p:sldIdLst>
    <p:sldId id="257" r:id="rId2"/>
    <p:sldId id="314" r:id="rId3"/>
    <p:sldId id="279" r:id="rId4"/>
    <p:sldId id="312" r:id="rId5"/>
    <p:sldId id="313" r:id="rId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6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82057-2C9A-4DAE-AD54-826CB6788DD0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2C2F7-0ADF-448B-AFB0-902789000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A363B-7C1A-41DA-91D8-8BCCA5BF2E58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79393-B732-4A1F-8713-107FA4C897C5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WordArt 4"/>
          <p:cNvSpPr>
            <a:spLocks noChangeArrowheads="1" noChangeShapeType="1" noTextEdit="1"/>
          </p:cNvSpPr>
          <p:nvPr/>
        </p:nvSpPr>
        <p:spPr bwMode="auto">
          <a:xfrm rot="651844">
            <a:off x="1273485" y="1284321"/>
            <a:ext cx="8472904" cy="3098859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endParaRPr lang="ar-EG" sz="900" b="1" kern="10" dirty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Aldhabi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609601"/>
            <a:ext cx="8382000" cy="45243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EG" sz="32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ldhabi" pitchFamily="2" charset="-78"/>
              </a:rPr>
              <a:t>محاضرة مقرر تكنولوجيا تعليم  </a:t>
            </a:r>
          </a:p>
          <a:p>
            <a:pPr algn="ctr"/>
            <a:r>
              <a:rPr lang="ar-EG" sz="32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ldhabi" pitchFamily="2" charset="-78"/>
              </a:rPr>
              <a:t>الفرقة الثانية  شعبة لغة انجليزية</a:t>
            </a:r>
          </a:p>
          <a:p>
            <a:pPr algn="ctr"/>
            <a:endParaRPr lang="ar-EG" sz="3200" b="1" kern="10" dirty="0" smtClean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Aldhabi" pitchFamily="2" charset="-78"/>
            </a:endParaRPr>
          </a:p>
          <a:p>
            <a:pPr algn="ctr"/>
            <a:r>
              <a:rPr lang="ar-EG" sz="32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ldhabi" pitchFamily="2" charset="-78"/>
              </a:rPr>
              <a:t>اعداد</a:t>
            </a:r>
          </a:p>
          <a:p>
            <a:pPr algn="ctr"/>
            <a:endParaRPr lang="ar-EG" sz="3200" b="1" kern="10" dirty="0" smtClean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Aldhabi" pitchFamily="2" charset="-78"/>
            </a:endParaRPr>
          </a:p>
          <a:p>
            <a:pPr algn="ctr"/>
            <a:r>
              <a:rPr lang="ar-EG" sz="32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ldhabi" pitchFamily="2" charset="-78"/>
              </a:rPr>
              <a:t>د/ عبير دياب</a:t>
            </a:r>
          </a:p>
          <a:p>
            <a:pPr algn="ctr"/>
            <a:r>
              <a:rPr lang="ar-EG" sz="3200" b="1" kern="10" dirty="0" smtClean="0">
                <a:ln w="127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Aldhabi" pitchFamily="2" charset="-78"/>
              </a:rPr>
              <a:t> تاريخ المحاضرة الثلاثاء 17-3-2020</a:t>
            </a:r>
          </a:p>
          <a:p>
            <a:pPr algn="ctr"/>
            <a:endParaRPr lang="ar-EG" sz="3200" b="1" kern="10" dirty="0" smtClean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Aldhabi" pitchFamily="2" charset="-78"/>
            </a:endParaRPr>
          </a:p>
          <a:p>
            <a:pPr algn="ctr"/>
            <a:endParaRPr lang="ar-EG" sz="3200" b="1" kern="10" dirty="0">
              <a:ln w="12700">
                <a:solidFill>
                  <a:srgbClr val="993366"/>
                </a:solidFill>
                <a:round/>
                <a:headEnd/>
                <a:tailEnd/>
              </a:ln>
              <a:solidFill>
                <a:srgbClr val="993366"/>
              </a:solidFill>
              <a:latin typeface="Aldhabi" pitchFamily="2" charset="-78"/>
            </a:endParaRPr>
          </a:p>
        </p:txBody>
      </p:sp>
    </p:spTree>
  </p:cSld>
  <p:clrMapOvr>
    <a:masterClrMapping/>
  </p:clrMapOvr>
  <p:transition advClick="0" advTm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عناصر المحاضرة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ar-EG" b="1" dirty="0" smtClean="0">
                <a:solidFill>
                  <a:srgbClr val="333300"/>
                </a:solidFill>
              </a:rPr>
              <a:t>1- مراكز مصادر التعلم </a:t>
            </a:r>
          </a:p>
          <a:p>
            <a:pPr algn="ctr">
              <a:buFontTx/>
              <a:buChar char="-"/>
              <a:defRPr/>
            </a:pPr>
            <a:r>
              <a:rPr lang="ar-EG" b="1" dirty="0" smtClean="0">
                <a:solidFill>
                  <a:srgbClr val="333300"/>
                </a:solidFill>
              </a:rPr>
              <a:t>تعريفها</a:t>
            </a:r>
          </a:p>
          <a:p>
            <a:pPr algn="ctr">
              <a:buFontTx/>
              <a:buChar char="-"/>
              <a:defRPr/>
            </a:pPr>
            <a:r>
              <a:rPr lang="ar-EG" b="1" dirty="0" smtClean="0">
                <a:solidFill>
                  <a:srgbClr val="333300"/>
                </a:solidFill>
              </a:rPr>
              <a:t>- مكوناتها</a:t>
            </a:r>
          </a:p>
          <a:p>
            <a:pPr algn="ctr">
              <a:buFontTx/>
              <a:buChar char="-"/>
              <a:defRPr/>
            </a:pPr>
            <a:r>
              <a:rPr lang="ar-EG" b="1" dirty="0" smtClean="0">
                <a:solidFill>
                  <a:srgbClr val="333300"/>
                </a:solidFill>
              </a:rPr>
              <a:t>- اسس نجاحها</a:t>
            </a:r>
          </a:p>
          <a:p>
            <a:pPr algn="ctr">
              <a:buFontTx/>
              <a:buChar char="-"/>
              <a:defRPr/>
            </a:pPr>
            <a:r>
              <a:rPr lang="ar-EG" b="1" dirty="0" smtClean="0">
                <a:solidFill>
                  <a:srgbClr val="333300"/>
                </a:solidFill>
              </a:rPr>
              <a:t>- تكنولوجيا الاتصال اللاسلكى</a:t>
            </a:r>
          </a:p>
          <a:p>
            <a:pPr algn="ctr">
              <a:buFontTx/>
              <a:buChar char="-"/>
              <a:defRPr/>
            </a:pPr>
            <a:r>
              <a:rPr lang="ar-EG" b="1" dirty="0" smtClean="0">
                <a:solidFill>
                  <a:srgbClr val="333300"/>
                </a:solidFill>
              </a:rPr>
              <a:t>- امثلة توضيحية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المحتوى822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WordArt 7"/>
          <p:cNvSpPr>
            <a:spLocks noChangeArrowheads="1" noChangeShapeType="1" noTextEdit="1"/>
          </p:cNvSpPr>
          <p:nvPr/>
        </p:nvSpPr>
        <p:spPr bwMode="auto">
          <a:xfrm>
            <a:off x="1022349" y="260350"/>
            <a:ext cx="6978651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dirty="0" smtClean="0">
                <a:solidFill>
                  <a:srgbClr val="FFFF00"/>
                </a:solidFill>
              </a:rPr>
              <a:t>تعريف مراكز مصادر التعلم </a:t>
            </a:r>
            <a:r>
              <a:rPr lang="en-US" sz="3600" dirty="0" smtClean="0">
                <a:solidFill>
                  <a:srgbClr val="FFFF00"/>
                </a:solidFill>
              </a:rPr>
              <a:t>LRC</a:t>
            </a:r>
            <a:endParaRPr lang="ar-EG" sz="3600" kern="10" spc="720" dirty="0">
              <a:ln w="9525">
                <a:noFill/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23850" y="1916113"/>
            <a:ext cx="85915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EG" sz="3200" dirty="0" smtClean="0"/>
              <a:t>هى عبارة عن مراكز تؤدى خدمات متنوعة فى مجالات متعددة  بما تتوافر من تسهيلات واجهزة ومواد تعليمية وتساعد على تكوين الخبرات التعليمية</a:t>
            </a:r>
            <a:endParaRPr lang="en-US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المحتوى822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WordArt 7"/>
          <p:cNvSpPr>
            <a:spLocks noChangeArrowheads="1" noChangeShapeType="1" noTextEdit="1"/>
          </p:cNvSpPr>
          <p:nvPr/>
        </p:nvSpPr>
        <p:spPr bwMode="auto">
          <a:xfrm>
            <a:off x="1022349" y="260350"/>
            <a:ext cx="6978651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dirty="0" smtClean="0">
                <a:solidFill>
                  <a:srgbClr val="FFFF00"/>
                </a:solidFill>
              </a:rPr>
              <a:t>اهداف مراكز مصادر التعلم </a:t>
            </a:r>
            <a:endParaRPr lang="ar-EG" sz="3600" kern="10" spc="720" dirty="0">
              <a:ln w="9525">
                <a:noFill/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23850" y="1916113"/>
            <a:ext cx="85915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ar-EG" sz="3200" dirty="0" smtClean="0"/>
              <a:t>توفير بيئة تعليمية ذات مصادر تعليمية متعددة تساعد على نجاح عملية التعليم المستمر </a:t>
            </a:r>
          </a:p>
          <a:p>
            <a:pPr>
              <a:buFontTx/>
              <a:buChar char="-"/>
            </a:pPr>
            <a:r>
              <a:rPr lang="ar-EG" sz="3200" dirty="0" smtClean="0"/>
              <a:t>- توفير امكانيات البحث العلمى </a:t>
            </a:r>
          </a:p>
          <a:p>
            <a:pPr>
              <a:buFontTx/>
              <a:buChar char="-"/>
            </a:pPr>
            <a:r>
              <a:rPr lang="ar-EG" sz="3200" dirty="0" smtClean="0"/>
              <a:t>- توفير جو من الحرية للمتعلم ليختار ما يتعلمه من خلال ميوله </a:t>
            </a:r>
            <a:endParaRPr lang="en-US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المحتوى822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WordArt 7"/>
          <p:cNvSpPr>
            <a:spLocks noChangeArrowheads="1" noChangeShapeType="1" noTextEdit="1"/>
          </p:cNvSpPr>
          <p:nvPr/>
        </p:nvSpPr>
        <p:spPr bwMode="auto">
          <a:xfrm>
            <a:off x="1022349" y="260350"/>
            <a:ext cx="6978651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600" dirty="0" smtClean="0">
                <a:solidFill>
                  <a:srgbClr val="FFFF00"/>
                </a:solidFill>
              </a:rPr>
              <a:t>مكونات مراكز مصادر التعلم </a:t>
            </a:r>
            <a:endParaRPr lang="ar-EG" sz="3600" kern="10" spc="720" dirty="0">
              <a:ln w="9525">
                <a:noFill/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23850" y="1916113"/>
            <a:ext cx="85915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ar-EG" sz="3200" dirty="0" smtClean="0"/>
          </a:p>
          <a:p>
            <a:endParaRPr lang="ar-EG" sz="3200" dirty="0" smtClean="0"/>
          </a:p>
          <a:p>
            <a:endParaRPr lang="en-US" sz="3200" dirty="0"/>
          </a:p>
        </p:txBody>
      </p:sp>
      <p:pic>
        <p:nvPicPr>
          <p:cNvPr id="1026" name="Picture 2" descr="C:\Users\abeer\Desktop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1752600"/>
            <a:ext cx="9334500" cy="41481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103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عناصر المحاضرة 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abeer ali</dc:creator>
  <cp:lastModifiedBy>abeer ali</cp:lastModifiedBy>
  <cp:revision>203</cp:revision>
  <dcterms:created xsi:type="dcterms:W3CDTF">2016-09-05T18:23:38Z</dcterms:created>
  <dcterms:modified xsi:type="dcterms:W3CDTF">2020-03-17T13:51:06Z</dcterms:modified>
</cp:coreProperties>
</file>